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56838-6550-B6D4-B24C-9027F823B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263132-EDEA-DFBC-0E2E-263F271C4C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F873DB-354B-C918-ADD8-55139B2E6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5434-6215-43D0-B85F-580B50AF7ACD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D0DB13-B99E-3968-FA70-398AD2CB3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282C01-4432-990E-2436-6D8D15A46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2AE2-0B3E-49F8-9CDC-B64982CB61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830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70795-BF99-A15B-2535-477B86DA3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C0A98B-83DA-6279-45FB-1A99360C74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6AF3F8-6693-3496-AACF-763797713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5434-6215-43D0-B85F-580B50AF7ACD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AE0FB-2D16-F6B3-A67E-887925C38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7556E8-0DAC-7CAA-3DB0-1A9E42B69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2AE2-0B3E-49F8-9CDC-B64982CB61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831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5772FC-EB7E-6DA5-5D0D-3FE24B1AC3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242D8D-BC2F-87D4-C834-AAF32E0008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460395-D7B8-3F2D-EAE1-40D9DBBE0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5434-6215-43D0-B85F-580B50AF7ACD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14FCAA-3BC6-F90D-649C-4B6EFE22C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17479-78C0-FCE5-3163-BEDE4F92A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2AE2-0B3E-49F8-9CDC-B64982CB61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256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29E79-4CCF-9A3C-4840-A99F17D30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5B2669-2CB2-E277-A5D1-E540C2FE22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764A7B-ECE0-42B7-014C-AC353AA60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5434-6215-43D0-B85F-580B50AF7ACD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59276C-3DF5-CB94-1044-0E445F5B7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F024BD-162E-2573-9FAF-5B864AAA1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2AE2-0B3E-49F8-9CDC-B64982CB61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816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B1A70-1A0B-106F-7BBA-C560D7876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1329A1-3E2B-FA9F-51BB-7ABB7E7B76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47F541-E97E-65CF-1DCB-689B45F5F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5434-6215-43D0-B85F-580B50AF7ACD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077700-C8CC-6F20-DDD0-3DB1B9B25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03B68F-2BE9-FBF6-A33B-FA7D62000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2AE2-0B3E-49F8-9CDC-B64982CB61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167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D1D39-AC46-0E23-8D7C-C21DC0134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6633BF-0BBD-9A78-0D44-208D9B3CD0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CBDFC7-AA77-E343-49DD-5C9E2CA844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C6C67D-C8DF-3209-CEEE-AE8288C37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5434-6215-43D0-B85F-580B50AF7ACD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7DBD7-0F42-A6E3-ADB4-9E3E293E5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7BEE90-63C1-29E9-FBED-7C06AA3B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2AE2-0B3E-49F8-9CDC-B64982CB61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688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801AA-FE36-3CA1-30AB-A42C9DB30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CD506D-4517-D085-FAAA-197439B6C5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A89D21-F8BB-5787-02B7-2E8AAE547F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7269E4-BAD9-953F-DB82-93ECA306A8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501CB5-B267-9366-8D96-9ED94BA085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6E5860-FCEB-67F0-31C4-93E67B0E1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5434-6215-43D0-B85F-580B50AF7ACD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1D02E3-52E8-8B76-C08A-B54CF817A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93C857-1D53-26C8-6FC4-9CBFE41C9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2AE2-0B3E-49F8-9CDC-B64982CB61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947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DAF43-33B0-0767-908F-1126E0D6B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DE3934-CE12-ED08-CBEA-8C4F5B1C8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5434-6215-43D0-B85F-580B50AF7ACD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8C9587-89EB-46D5-0B33-FCC7BA65B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4AA559-AACA-078E-F0B5-C5E0F2F7D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2AE2-0B3E-49F8-9CDC-B64982CB61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560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3DF3AC-DC22-1EE6-86B3-04FDE87C6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5434-6215-43D0-B85F-580B50AF7ACD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6A8A32-C4AE-EDCF-5C1A-35275AD62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85FDD1-A2B7-F8FF-7D3A-450E1B752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2AE2-0B3E-49F8-9CDC-B64982CB61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357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8BE19-8389-0175-FF1F-57F5A7E9A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011B0D-26EF-893B-D72B-D1ECC4197F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DD377-D2AB-2286-C1E6-7E29024E38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CBBB4D-1B5B-7CE4-7CCB-8702E09DC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5434-6215-43D0-B85F-580B50AF7ACD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693047-447F-838F-BFE9-27B9C9D56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A4ADF8-E165-0BCB-E760-6CC1C0D4F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2AE2-0B3E-49F8-9CDC-B64982CB61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048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68DA3-DBF9-8505-FAF7-058E0BF53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A26398-CECE-6904-FB2B-B41D00D73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64C93D-9003-6BF0-CA36-36B3FCBEB6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3B6CFD-9FCD-0C1A-351D-8E7F8F0C7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5434-6215-43D0-B85F-580B50AF7ACD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261774-C7B6-2F63-56D7-53FDB8C76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A2C97B-B192-D114-D4B0-52B9E76A3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2AE2-0B3E-49F8-9CDC-B64982CB61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565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70637B-C0DA-6887-2AAB-7A088CFAE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FCF8C5-4646-9347-CC6D-0C9D57469A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494D1-053A-DC8F-0B5C-7A11D9407B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55434-6215-43D0-B85F-580B50AF7ACD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71509-19EF-A684-3C7A-20E5A5F5CC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0070D-884D-3ABF-8835-130DDCCBD9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E2AE2-0B3E-49F8-9CDC-B64982CB61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890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BA1D3D14-060C-829C-D3E6-CA2672BBB7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042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40DCAD28-A70B-68C5-F541-22292B26D6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228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Hill</dc:creator>
  <cp:lastModifiedBy>Katie Hill</cp:lastModifiedBy>
  <cp:revision>1</cp:revision>
  <dcterms:created xsi:type="dcterms:W3CDTF">2022-06-20T15:15:06Z</dcterms:created>
  <dcterms:modified xsi:type="dcterms:W3CDTF">2022-06-20T15:30:47Z</dcterms:modified>
</cp:coreProperties>
</file>