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0148D-C8FB-4297-6C32-3CAEA1C856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A42363-C396-DA11-4710-A0CEDF77A4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01FE1-08F0-3CCB-B34A-9C1970DD5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28D65-ABBA-405B-8B30-9EB518E9025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33968B-4D31-ACCA-1891-A123B63BF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2421E4-FA78-95D6-DC7F-84DB4B5B5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8E620-0580-47DA-B0A2-2D14C0416B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380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33970-2241-1917-9E07-BB43CF01C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9C9AB0-12F9-1236-39BB-9F3492A7C3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6C237-FB29-2743-ED0C-BAEAB6412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28D65-ABBA-405B-8B30-9EB518E9025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430502-D2C1-0633-4E45-28A322556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470E1A-9109-1552-8D33-26650822D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8E620-0580-47DA-B0A2-2D14C0416B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4834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5350A98-E970-CFBF-307A-253BE9CC1D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6912CD-C9A6-4D10-7EB7-6FB9E28248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E8F85F-D9D6-19B2-B686-8028AB43C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28D65-ABBA-405B-8B30-9EB518E9025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42475C-4974-E7CD-1F66-07399E077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4DC8A8-FB8D-5FD3-2C5A-ADF94650F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8E620-0580-47DA-B0A2-2D14C0416B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5436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F2B42-B79B-23A7-3602-1B22973DC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152880-54A5-2B09-8D4B-1AB904901D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290854-5E00-A389-5D57-96EC9B2C8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28D65-ABBA-405B-8B30-9EB518E9025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9834D9-E7E3-AAC4-1B44-F54AEB9FA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DBD59E-A797-8112-A876-343A8854B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8E620-0580-47DA-B0A2-2D14C0416B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869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866EF-7D0F-382F-0FE9-C36A5D81E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41C5C-3B0F-88D4-FB7D-2D61342A15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4A715B-B97D-EBD5-7C21-94F4FEA4C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28D65-ABBA-405B-8B30-9EB518E9025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87F98-D05B-36B9-29BC-39C7AA91C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B17C10-A969-FC09-F679-965BF26AF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8E620-0580-47DA-B0A2-2D14C0416B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217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D3B61-8486-8810-1FEA-FEFFA87A1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4FC9DE-3642-CE9B-7B2F-334AD2316F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202AA1-F59B-F990-E410-3010BD561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A4AAD2-AB9E-1772-C322-8F521A50E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28D65-ABBA-405B-8B30-9EB518E9025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E80FAE-7FB5-C819-005A-ADC1968A6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44F22E-1B9C-4BD7-4C45-1D9FA2552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8E620-0580-47DA-B0A2-2D14C0416B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049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0F5F8E-1E62-3AC9-0BA3-C8893E86D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DFC001-2DA9-E43B-4C7E-09398D1B4E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24C062-22A9-9779-4E44-7209797D14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EBAEDB-C37C-C30E-18F0-CBE2289BB6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745C3E-2889-22FD-A402-6615A7C3A7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4E5587-7C1F-D193-4F46-F9A9E2606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28D65-ABBA-405B-8B30-9EB518E9025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80F972-95B2-5CB7-FFA8-6E6ACD4AB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BD0B2A-A9D3-9A03-9708-F7B454854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8E620-0580-47DA-B0A2-2D14C0416B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028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D6414-2987-EFEB-16D5-C67C9C964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EC8C2E-77E9-08E2-22C8-B13E9BF49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28D65-ABBA-405B-8B30-9EB518E9025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9F84F6-EE34-78A1-BDC2-F20B7E3E2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BEBEF1-11EE-911B-9F7B-14F6F7C84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8E620-0580-47DA-B0A2-2D14C0416B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9760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C3D209-0E6E-F9C1-8E80-3BA3CD750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28D65-ABBA-405B-8B30-9EB518E9025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EB732B-D287-D17E-2961-22C857ACF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1D6B51-6FCE-23FF-5EDF-67C627E7F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8E620-0580-47DA-B0A2-2D14C0416B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966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B74E4-4CC1-3548-4A06-69C323952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4AE974-9069-C9B4-1FBD-BD89363001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53CFF2-FB97-ED6E-BBD2-0B83C28CA9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478CAB-0BA5-F34C-7EDE-C43FB6F0B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28D65-ABBA-405B-8B30-9EB518E9025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68E1C9-98D9-5A87-9415-4B46E104D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65BA6B-CCB4-5F7C-F82C-25961845D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8E620-0580-47DA-B0A2-2D14C0416B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76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23887-0DF0-0513-92F5-A94EE3F7F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87C45B-0993-ECC4-E8A0-F68B12E9F7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A67538-69A2-DB88-6D93-9323E5AF8C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8B8888-A413-3F47-672A-1761DFF20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28D65-ABBA-405B-8B30-9EB518E9025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C126F7-627B-CE02-FD11-53EB41A65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FFCF43-FE9F-F382-9CBA-7A80097F0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8E620-0580-47DA-B0A2-2D14C0416B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244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370C0B0-8227-5936-CEA4-FDB732E50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9BD61D-EC3A-9643-0699-116D16D5BD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175AA0-EDD8-31F8-CB8D-ED81A2BB7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28D65-ABBA-405B-8B30-9EB518E9025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4014E2-24E0-761C-3CBA-D88E5F4009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E42DCB-A319-6A75-2CE4-8FA40A35B9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8E620-0580-47DA-B0A2-2D14C0416B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359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E786E999-BEFC-AFBA-A7C3-9553948316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029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able&#10;&#10;Description automatically generated">
            <a:extLst>
              <a:ext uri="{FF2B5EF4-FFF2-40B4-BE49-F238E27FC236}">
                <a16:creationId xmlns:a16="http://schemas.microsoft.com/office/drawing/2014/main" id="{45EA24CE-2DC0-5E44-0BAA-E24974CB6D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927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Hill</dc:creator>
  <cp:lastModifiedBy>Katie Hill</cp:lastModifiedBy>
  <cp:revision>1</cp:revision>
  <dcterms:created xsi:type="dcterms:W3CDTF">2022-06-21T09:26:13Z</dcterms:created>
  <dcterms:modified xsi:type="dcterms:W3CDTF">2022-06-21T09:27:42Z</dcterms:modified>
</cp:coreProperties>
</file>