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7"/>
    <p:restoredTop sz="94638"/>
  </p:normalViewPr>
  <p:slideViewPr>
    <p:cSldViewPr snapToGrid="0">
      <p:cViewPr varScale="1">
        <p:scale>
          <a:sx n="96" d="100"/>
          <a:sy n="96" d="100"/>
        </p:scale>
        <p:origin x="200" y="6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325B44-AD14-97F8-F908-70E39FBA2E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81F02AC-71B8-F806-7D67-CC35492419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73EA2A-6692-8C6C-16AF-4D23CD1C92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FDBD7-9E0A-2F40-8921-B48F94705BE8}" type="datetimeFigureOut">
              <a:rPr lang="en-US" smtClean="0"/>
              <a:t>6/3/25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2FE194-17EC-AEF1-F91B-BC67B7CA6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32A63C-74BE-26EB-FB4B-222135F72F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4BBAC-3055-EE46-A7DD-880AA9CE3D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02372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8FCEFC-7855-37EA-5AD3-5AB20BF7C6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3D002CD-5631-90B3-5B35-6EA8F362E2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2ABD7A-9AAA-0E67-F2E8-0C53647FAC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FDBD7-9E0A-2F40-8921-B48F94705BE8}" type="datetimeFigureOut">
              <a:rPr lang="en-US" smtClean="0"/>
              <a:t>6/3/25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4149A9-E178-312E-30D6-9A49715410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AEF9D6-F086-7D15-8B39-D91537CBAD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4BBAC-3055-EE46-A7DD-880AA9CE3D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7616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1975BE6-81BC-9F1C-6F44-07657977866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A241B64-2518-382C-8803-C7B04DDA41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CECFB8-598C-EFB3-21FE-E4BE4AC782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FDBD7-9E0A-2F40-8921-B48F94705BE8}" type="datetimeFigureOut">
              <a:rPr lang="en-US" smtClean="0"/>
              <a:t>6/3/25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D7E2AA-296E-AF81-EE21-1BAAFB05BC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AE22E9-8A2A-F7AE-1556-10B1144382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4BBAC-3055-EE46-A7DD-880AA9CE3D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7642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DCDBB9-26AC-7E13-CC6E-2A1A826C76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5CA2EE-37DF-D5D6-4FAF-B1B95C4462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B36933-2EC0-30A0-DFDC-2E3D2EA472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FDBD7-9E0A-2F40-8921-B48F94705BE8}" type="datetimeFigureOut">
              <a:rPr lang="en-US" smtClean="0"/>
              <a:t>6/3/25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03E627-055C-5293-DEE4-A391FC78B9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B10785-5A31-7B20-6E1E-76EE5CD0F2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4BBAC-3055-EE46-A7DD-880AA9CE3D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9594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ACF34B-AD30-8084-2417-D911F71F3C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41EF9E-FAEF-A221-3A77-1337B7799B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D7F120-211C-13CB-C830-87999796FD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FDBD7-9E0A-2F40-8921-B48F94705BE8}" type="datetimeFigureOut">
              <a:rPr lang="en-US" smtClean="0"/>
              <a:t>6/3/25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7BC05A-1BA3-1F52-A39C-65C809123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2F866F-027C-CC83-98E7-013C01A10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4BBAC-3055-EE46-A7DD-880AA9CE3D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762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3C6220-0CA9-2FA7-C012-1085851F8A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22E17D-ADA2-0079-B1ED-0623E829E45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B4FFE02-BBA2-DE3B-1BD0-5C4E9FFCBB0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057A30C-D5A1-3DDD-AC31-7F5B043479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FDBD7-9E0A-2F40-8921-B48F94705BE8}" type="datetimeFigureOut">
              <a:rPr lang="en-US" smtClean="0"/>
              <a:t>6/3/25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6BB0E0B-FCB3-A621-EC9A-C32AACF0C0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F5E604B-E0C0-F8FB-93FD-334FDC8986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4BBAC-3055-EE46-A7DD-880AA9CE3D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532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5AEFED-D957-7679-6724-282EF69E55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B6684D-5187-3BDA-E663-CDA71D8F73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35BAB06-9DE6-5BCD-C228-2C312F632F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F92CA57-CF1F-AEA4-A5DC-8255216294A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2735596-DF38-03F5-B4D6-0B9A4FAEBFC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5880CBA-78BF-50F6-18AD-9E9424830A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FDBD7-9E0A-2F40-8921-B48F94705BE8}" type="datetimeFigureOut">
              <a:rPr lang="en-US" smtClean="0"/>
              <a:t>6/3/25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8E94517-DE1B-58AA-4D08-0CF7729DF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9FF62BA-B515-4780-EBB0-C2C6A8976F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4BBAC-3055-EE46-A7DD-880AA9CE3D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0636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3C1C89-D1B2-937F-CEF7-7B2541D92F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D57308E-5268-53E1-1800-B6F6DD0B64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FDBD7-9E0A-2F40-8921-B48F94705BE8}" type="datetimeFigureOut">
              <a:rPr lang="en-US" smtClean="0"/>
              <a:t>6/3/25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C40E8BE-43B1-4C99-D008-066C73D43A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771E33-A0B9-FE8E-E23C-B85FE3F868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4BBAC-3055-EE46-A7DD-880AA9CE3D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3260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B525D17-6B35-9F69-E326-CC0A837310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FDBD7-9E0A-2F40-8921-B48F94705BE8}" type="datetimeFigureOut">
              <a:rPr lang="en-US" smtClean="0"/>
              <a:t>6/3/25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8015DF7-D46C-B4EA-023F-F09E93152D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E3B1B94-E648-1D65-1E0D-D896C8146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4BBAC-3055-EE46-A7DD-880AA9CE3D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79256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DA02BC-24A7-8607-AAD1-99B72E796A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309702-8AB1-B98A-F454-CD1111C500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77596CA-A9CD-9B6B-68A7-04B4EBE1FA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7C72F3-0BBC-E123-82EC-F3E66AAE48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FDBD7-9E0A-2F40-8921-B48F94705BE8}" type="datetimeFigureOut">
              <a:rPr lang="en-US" smtClean="0"/>
              <a:t>6/3/25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A6989A-291D-DB89-7C4B-66EE0CBC6F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5CE64C-2CB0-B076-7947-67E7FB4CE6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4BBAC-3055-EE46-A7DD-880AA9CE3D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501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74FD58-610C-C0A4-2CA6-11DDDAF51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37DEB36-CB31-0DF3-E36E-A6343152C3F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DC8495B-85AA-D085-41FB-5B57B5220E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A2C4FD2-B3D4-D356-22F8-2678422876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FDBD7-9E0A-2F40-8921-B48F94705BE8}" type="datetimeFigureOut">
              <a:rPr lang="en-US" smtClean="0"/>
              <a:t>6/3/25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0B02032-FD06-CF96-1F5C-38CEC36E08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D982CB2-871F-5BB9-A829-7D0118B114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4BBAC-3055-EE46-A7DD-880AA9CE3D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3798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2860E16-C703-145E-F768-BE0A5F898C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005FE9-6630-39C9-4294-95D12E7952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F769FF-5194-1C0C-0D74-D2EDC08085A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FBFDBD7-9E0A-2F40-8921-B48F94705BE8}" type="datetimeFigureOut">
              <a:rPr lang="en-US" smtClean="0"/>
              <a:t>6/3/25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760B8B-964F-0E46-8A56-909598B262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19BFE9-3C7C-BB0B-D554-CC58E48480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FC4BBAC-3055-EE46-A7DD-880AA9CE3D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11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21986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mark steel</dc:creator>
  <cp:lastModifiedBy>mark steel</cp:lastModifiedBy>
  <cp:revision>2</cp:revision>
  <dcterms:created xsi:type="dcterms:W3CDTF">2025-05-01T10:36:56Z</dcterms:created>
  <dcterms:modified xsi:type="dcterms:W3CDTF">2025-06-03T09:31:00Z</dcterms:modified>
</cp:coreProperties>
</file>