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04" d="100"/>
          <a:sy n="104" d="100"/>
        </p:scale>
        <p:origin x="232" y="5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D29B13-ED52-994F-DAAE-FB907A0712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0B7FE56-E5C5-FAEE-DC8E-EAC94DFA9B7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6AE948-51C1-2281-7831-76C4D3FB8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C8FA40-EE8B-F601-A1B6-DFC5655FA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E85EDA-A9D5-E070-4A63-4B19B481F3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16932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145B5-E1CE-4D0B-A149-0F3AF8099D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E82C9B-4A03-CE79-619F-301B4B126C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F62BDA-DD23-B348-2D09-8F106585B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F04EB0-07E8-E476-99AB-C564CD9B3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56934-A2F3-7214-7CCE-953E87E1F6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98133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F040753-4775-EFEC-5360-A1C19F17D1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01C52D-CB5E-12ED-6F13-184EE579A72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86877-70CB-237F-B946-3C4F3205C1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8F217C-C86E-9621-3F16-87104D257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FB9C44-501B-77BC-A02F-F1ED94D89F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0535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5C2C3-3BBA-625C-B0ED-FD03653D17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3AC7AA-320A-9645-958F-1DCEAF6AB0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D16456-85B2-52CD-4299-EDB296254F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C37E71-2840-DDA7-5D32-5F506446CB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E79697-B544-976A-2F0A-3EDE4DC55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623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0BA164-0129-F945-06A0-9B4185DD30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F111ECE-084C-05F8-F627-B951258C08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BE165D-8CAA-DC6D-EF30-40CFB6C56D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FE1F43-D43F-4D87-FF3F-264EF23D1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BF05ED-E2B0-006F-3772-C9237E2CEF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1797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1AA3B3-F3E5-B0B9-A113-69292BB68F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A8308B-A2CF-F05B-F47F-27EB0795CB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E7BD30-7A0C-106B-07C5-6637F89D2F7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55DC160-E50C-7744-BE5A-1B45D0DE7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4D7BD1-E663-8DA1-C2B3-E4D40274C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4BED8A0-46B5-4F7D-8FA6-A34BF1184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607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D15A02-79D1-A714-2C61-4D0FAEF656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06728E7-5083-F466-C3CC-F44F4AAA1E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120742-521B-B0BB-0FFC-3B908D1FEF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5F7DF1-F255-3298-69BA-3A971B1576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02F31AA-04E8-F530-FD3F-A27EC753CA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643516-5A7F-6A3B-910B-6CC91B4E24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1B64AFC-CF18-2A5F-BD16-68E67C8E9D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4C9DC67-B2E7-4A80-8723-9F7F8119B7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567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DBCC75-D72C-D8C8-761E-A1BC4AFD6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DFA834-1858-5993-C47E-CF81C4D9E3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7D985A-0CE1-32C3-6023-D3F9A9B62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CED2289-024C-152E-0B87-3F9A7258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88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71B5DFE-EC39-8EE1-2599-9E054F474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390717C-A03D-C322-DA01-DA1DC3CCC4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A277DE-F538-FE52-91E2-1A1D10BA0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68344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C7583F-D30D-844A-2C71-CF109003C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F7647F-8428-ED59-CE5E-EB49D7BEA0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ADCF786-AD4E-CB5C-85E8-9D3265CE89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EAEEB8-61CC-7C2C-2EB3-BD9EA255F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F09FC49-5CA1-98D1-5C8C-7E2E8E7CD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E49E0F-9F06-36F2-AB13-C5C8283623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400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3F5452-ECFA-7ADE-81DB-B2D24FDD2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A429AF-16EE-44ED-B3D2-D49CA07135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EE37C9-3EAB-DC6A-C04B-FF53ADD13B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42BEE6-576C-5EFD-48FA-5240CDC3D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FD385FB-A847-FBBD-2013-00018D496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DB75D5-5B71-D8E5-0C1F-62945F4B2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276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7A76B9B-A9C5-C81B-1201-05B6FEC12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5BB896-DDC0-52C4-3F00-17D0A7D7EA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07ED32-56D3-0071-E565-4AD557065F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685A509-E6AC-2D4B-856A-1F8AC4E535AD}" type="datetimeFigureOut">
              <a:rPr lang="en-US" smtClean="0"/>
              <a:t>6/9/26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42B3B6-46F0-CB6C-42D6-7BF523AD661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D77CA5B-59D4-C508-33D6-05FC6E80FE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B58F01-E0B5-424F-BB06-CA7880B098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053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26377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Macintosh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mark steel</dc:creator>
  <cp:lastModifiedBy>mark steel</cp:lastModifiedBy>
  <cp:revision>1</cp:revision>
  <dcterms:created xsi:type="dcterms:W3CDTF">2026-06-09T13:38:15Z</dcterms:created>
  <dcterms:modified xsi:type="dcterms:W3CDTF">2026-06-09T13:39:02Z</dcterms:modified>
</cp:coreProperties>
</file>