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1FCE7-626B-AB85-670F-262084E5A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8F19A6-48E3-5F99-8C05-F4B3F41AC5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6ACD9-9384-3380-D76D-A3D859A9D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6736-354D-0C4F-A91A-BE181D9B85B4}" type="datetimeFigureOut">
              <a:rPr lang="en-US" smtClean="0"/>
              <a:t>3/27/24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08002-E43D-303B-2C49-6F1EA9972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52784-977E-CC04-158F-D2E99FAE5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094-3321-6347-9119-B6EB4AE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42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9954B-1E9D-2301-B987-BA77F40A7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E61BB2-4926-B4F8-FC38-EF727A877C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D181C-67B2-AE58-D958-58B717018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6736-354D-0C4F-A91A-BE181D9B85B4}" type="datetimeFigureOut">
              <a:rPr lang="en-US" smtClean="0"/>
              <a:t>3/27/24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0F9D-005D-51D5-D414-F8D26EAAF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A49CB7-F63E-9C8B-0573-6F1EC2604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094-3321-6347-9119-B6EB4AE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20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85EC8E-54C1-FA5F-4C2E-C8F0AFDF3B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70AFBD-7738-C771-F30C-58B073D765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1AE0E4-47F2-A8A7-3D58-0712CB139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6736-354D-0C4F-A91A-BE181D9B85B4}" type="datetimeFigureOut">
              <a:rPr lang="en-US" smtClean="0"/>
              <a:t>3/27/24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EF8800-A9CB-B30D-262B-9493BE071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C9B2FA-F8E0-E4F2-A0E4-02824FBB5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094-3321-6347-9119-B6EB4AE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541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BF854-6DBD-DB25-56E3-D97958BEF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88FDAE-62D8-E7E4-E092-EE711561AA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70FBA-D4E7-448B-F92D-0CFD1F9A5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6736-354D-0C4F-A91A-BE181D9B85B4}" type="datetimeFigureOut">
              <a:rPr lang="en-US" smtClean="0"/>
              <a:t>3/27/24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52B35-1AC9-C1B2-9DE3-1F28EFFAF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460C3-738F-252A-7E8D-DC49F8110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094-3321-6347-9119-B6EB4AE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093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84CDE-5648-3ECD-F60D-4CBD0A95E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233A1A-261E-8D1F-A7D8-790E05FB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132CD4-F72F-AAE7-3464-1DF009259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6736-354D-0C4F-A91A-BE181D9B85B4}" type="datetimeFigureOut">
              <a:rPr lang="en-US" smtClean="0"/>
              <a:t>3/27/24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D4EEB-DDCF-9A36-62AD-AB7099123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7F7E7B-E917-FD23-5CA8-69219CBD1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094-3321-6347-9119-B6EB4AE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3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5F3B3-69D5-302C-7B22-28D91202F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15FE1-C017-A51B-1DED-DF42ECE8A9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5B1762-DC9B-D356-25E6-7D9FF9539E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1F4A2E-EFB9-2E6A-3A46-1CFEE158D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6736-354D-0C4F-A91A-BE181D9B85B4}" type="datetimeFigureOut">
              <a:rPr lang="en-US" smtClean="0"/>
              <a:t>3/27/24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0C274D-DED8-D637-54DB-56795169F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5D631E-DD0B-F80E-CDF1-3C5CE05BD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094-3321-6347-9119-B6EB4AE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18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1DEA0-CEFF-421C-F96D-2B6DB40EA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44DFFC-0217-8764-6AFD-72D99E8F3E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C1A0FE-53D7-65D5-EF91-B0034A0235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C9E5D3-460D-CB95-A958-641AF1931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C52915-D545-F562-9CD1-833CDBA537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7627AB-2EB3-AD39-2D26-0F82C167F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6736-354D-0C4F-A91A-BE181D9B85B4}" type="datetimeFigureOut">
              <a:rPr lang="en-US" smtClean="0"/>
              <a:t>3/27/24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FF7D45-09B3-0607-0CC0-72DBA58FC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473AA7-CBD7-6693-812E-67BCDDC9C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094-3321-6347-9119-B6EB4AE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310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BEC52-B253-9EF9-C9C0-F2E0F8AC5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E108B8-6280-5DE0-9348-23B83A536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6736-354D-0C4F-A91A-BE181D9B85B4}" type="datetimeFigureOut">
              <a:rPr lang="en-US" smtClean="0"/>
              <a:t>3/27/24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38398D-A449-E95F-0310-7904C3248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32E010-B470-7BA8-3FD2-651089109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094-3321-6347-9119-B6EB4AE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6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B76740-DE78-CEE6-9EF8-D1DEB9F2A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6736-354D-0C4F-A91A-BE181D9B85B4}" type="datetimeFigureOut">
              <a:rPr lang="en-US" smtClean="0"/>
              <a:t>3/27/24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B76ADF-0337-BAB5-54B2-68A8D4053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445FD8-20C6-16C0-5A40-163F6E2ED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094-3321-6347-9119-B6EB4AE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2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8390D-96AB-1298-F765-180577054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3B95F-EF4A-F93A-EBB3-D56B22A26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5B9D23-D7DA-94C7-147C-D6A039F92E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CF33FB-BE50-0142-04B9-7E686E0CA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6736-354D-0C4F-A91A-BE181D9B85B4}" type="datetimeFigureOut">
              <a:rPr lang="en-US" smtClean="0"/>
              <a:t>3/27/24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B69908-FF53-9C04-EDF0-166E3B5EA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83A190-4403-6750-B5CA-91EA90C0A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094-3321-6347-9119-B6EB4AE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395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4D2BA-8E12-C002-68B4-644D3E256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77991-A7BA-75AB-3A5F-88E09713E1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791FF9-29AC-77D6-9878-9BD7667878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FE9335-0AD5-BD5E-78D2-45484DA57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96736-354D-0C4F-A91A-BE181D9B85B4}" type="datetimeFigureOut">
              <a:rPr lang="en-US" smtClean="0"/>
              <a:t>3/27/24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FD748B-E9CD-20CB-91D2-2DECAA6D6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D8151C-8B6C-1FC3-C9F7-66BAA5E1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094-3321-6347-9119-B6EB4AE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141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F91F09-58F7-889E-0417-8609E15A5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6FC49-F689-405E-84AD-89390DE8C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CA3F3-0DE1-3777-3535-D8AF27C96C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96736-354D-0C4F-A91A-BE181D9B85B4}" type="datetimeFigureOut">
              <a:rPr lang="en-US" smtClean="0"/>
              <a:t>3/27/24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E0132-DA7A-5BB7-152A-6E94C508AA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891B03-8616-21D5-A073-50F8BFD62A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EF094-3321-6347-9119-B6EB4AE60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21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8674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steel</dc:creator>
  <cp:lastModifiedBy>mark steel</cp:lastModifiedBy>
  <cp:revision>1</cp:revision>
  <dcterms:created xsi:type="dcterms:W3CDTF">2024-03-27T15:50:49Z</dcterms:created>
  <dcterms:modified xsi:type="dcterms:W3CDTF">2024-03-27T15:51:32Z</dcterms:modified>
</cp:coreProperties>
</file>